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3" r:id="rId3"/>
    <p:sldId id="266" r:id="rId4"/>
    <p:sldId id="275" r:id="rId5"/>
    <p:sldId id="262" r:id="rId6"/>
    <p:sldId id="264" r:id="rId7"/>
    <p:sldId id="265" r:id="rId8"/>
    <p:sldId id="267" r:id="rId9"/>
    <p:sldId id="257" r:id="rId10"/>
    <p:sldId id="273" r:id="rId11"/>
    <p:sldId id="274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6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2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6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3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3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2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5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6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1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0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png"/><Relationship Id="rId4" Type="http://schemas.openxmlformats.org/officeDocument/2006/relationships/hyperlink" Target="https://github.com/TheMrButcher/offline-mentor/releases/download/v1.0.0/offline_mentor_training_1_0_0.z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970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Методические конструкторы – инструмент научной организации </a:t>
            </a:r>
            <a:r>
              <a:rPr lang="ru-RU" b="1" dirty="0" smtClean="0"/>
              <a:t>труда педагога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4000" y="4884738"/>
            <a:ext cx="9144000" cy="1655762"/>
          </a:xfrm>
        </p:spPr>
        <p:txBody>
          <a:bodyPr/>
          <a:lstStyle/>
          <a:p>
            <a:r>
              <a:rPr lang="ru-RU" dirty="0" smtClean="0"/>
              <a:t>Вакуленко Л.М., заместитель директора по организационно-методической работе ГБУ ДО ДДЮТ «На Ленской»</a:t>
            </a:r>
          </a:p>
          <a:p>
            <a:r>
              <a:rPr lang="ru-RU" dirty="0" smtClean="0"/>
              <a:t>8 июня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063" t="5740" r="15264" b="51483"/>
          <a:stretch/>
        </p:blipFill>
        <p:spPr>
          <a:xfrm>
            <a:off x="330200" y="297180"/>
            <a:ext cx="6476999" cy="4987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05" y="3117849"/>
            <a:ext cx="564129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9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47625"/>
            <a:ext cx="94297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2700" y="2055813"/>
            <a:ext cx="10515600" cy="4142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папок с заметками к папкам в ПК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85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94" y="0"/>
            <a:ext cx="12250293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724" y="23415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Информационные ресурсы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928075"/>
              </p:ext>
            </p:extLst>
          </p:nvPr>
        </p:nvGraphicFramePr>
        <p:xfrm>
          <a:off x="0" y="2438400"/>
          <a:ext cx="11950699" cy="236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003"/>
                <a:gridCol w="2000197"/>
                <a:gridCol w="1841500"/>
                <a:gridCol w="2146300"/>
                <a:gridCol w="2425700"/>
                <a:gridCol w="711200"/>
                <a:gridCol w="1574799"/>
              </a:tblGrid>
              <a:tr h="1087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ресурса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Ссылки на ресурсы,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др. обучающие материалы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Возможности программы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использования в образовательном процессе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Педагоги, использующие ресурсы/е-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Необходимые технические условия</a:t>
                      </a:r>
                    </a:p>
                  </a:txBody>
                  <a:tcPr marL="68580" marR="68580" marT="0" marB="0"/>
                </a:tc>
              </a:tr>
              <a:tr h="127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2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</a:t>
            </a:r>
            <a:r>
              <a:rPr lang="ru-RU" dirty="0" smtClean="0"/>
              <a:t>конструктор занятия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298097"/>
              </p:ext>
            </p:extLst>
          </p:nvPr>
        </p:nvGraphicFramePr>
        <p:xfrm>
          <a:off x="838200" y="2599086"/>
          <a:ext cx="10515600" cy="2582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031"/>
                <a:gridCol w="3051627"/>
                <a:gridCol w="2136770"/>
                <a:gridCol w="1878086"/>
                <a:gridCol w="1878086"/>
              </a:tblGrid>
              <a:tr h="1291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Этапы занятия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приема, метода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Педагогические возможности приема, метода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 почитать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 применения</a:t>
                      </a:r>
                    </a:p>
                  </a:txBody>
                  <a:tcPr marL="68580" marR="68580" marT="0" marB="0"/>
                </a:tc>
              </a:tr>
              <a:tr h="1291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27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Прием РАФТ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(технология критического мышления)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7700" y="2244725"/>
            <a:ext cx="34798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</a:t>
            </a:r>
            <a:r>
              <a:rPr lang="ru-RU" sz="4000" dirty="0" smtClean="0"/>
              <a:t> - роль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 - аудитория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Ф</a:t>
            </a:r>
            <a:r>
              <a:rPr lang="ru-RU" sz="4000" dirty="0" smtClean="0"/>
              <a:t> - форма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Т</a:t>
            </a:r>
            <a:r>
              <a:rPr lang="ru-RU" sz="4000" dirty="0" smtClean="0"/>
              <a:t> - тема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1914525"/>
            <a:ext cx="6451600" cy="483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67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 выступления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700" y="1914525"/>
            <a:ext cx="100965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Методический конструктор урока.  А. </a:t>
            </a:r>
            <a:r>
              <a:rPr lang="ru-RU" dirty="0" err="1" smtClean="0"/>
              <a:t>Гин</a:t>
            </a:r>
            <a:endParaRPr lang="ru-RU" dirty="0" smtClean="0"/>
          </a:p>
          <a:p>
            <a:r>
              <a:rPr lang="ru-RU" dirty="0"/>
              <a:t>Методический </a:t>
            </a:r>
            <a:r>
              <a:rPr lang="ru-RU" dirty="0" smtClean="0"/>
              <a:t>конструктор приемов для работы с учащимися с ОВЗ. Ресурсный центр </a:t>
            </a:r>
            <a:r>
              <a:rPr lang="ru-RU" dirty="0" err="1" smtClean="0"/>
              <a:t>шк</a:t>
            </a:r>
            <a:r>
              <a:rPr lang="ru-RU" dirty="0" smtClean="0"/>
              <a:t>.-интернат №1 им. К.К. Грота</a:t>
            </a:r>
          </a:p>
          <a:p>
            <a:r>
              <a:rPr lang="ru-RU" dirty="0"/>
              <a:t>Методический </a:t>
            </a:r>
            <a:r>
              <a:rPr lang="ru-RU" dirty="0" smtClean="0"/>
              <a:t>конструктор кейсов. ДДТ  «Союз»</a:t>
            </a:r>
          </a:p>
          <a:p>
            <a:r>
              <a:rPr lang="ru-RU" dirty="0"/>
              <a:t>Методический </a:t>
            </a:r>
            <a:r>
              <a:rPr lang="ru-RU" dirty="0" smtClean="0"/>
              <a:t>конструктор позитивного имиджа.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ДДЮТ «На Ленской»</a:t>
            </a:r>
          </a:p>
          <a:p>
            <a:r>
              <a:rPr lang="ru-RU" dirty="0"/>
              <a:t>Методический </a:t>
            </a:r>
            <a:r>
              <a:rPr lang="ru-RU" dirty="0" smtClean="0"/>
              <a:t>конструктор учебного занятия.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ДДЮТ </a:t>
            </a:r>
            <a:r>
              <a:rPr lang="ru-RU" dirty="0"/>
              <a:t>«На Ленской»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9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50031"/>
            <a:ext cx="6985000" cy="1325563"/>
          </a:xfrm>
        </p:spPr>
        <p:txBody>
          <a:bodyPr/>
          <a:lstStyle/>
          <a:p>
            <a:r>
              <a:rPr lang="ru-RU" dirty="0"/>
              <a:t>Методический конструктор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300" y="1939925"/>
            <a:ext cx="10515600" cy="4351338"/>
          </a:xfrm>
        </p:spPr>
        <p:txBody>
          <a:bodyPr/>
          <a:lstStyle/>
          <a:p>
            <a:r>
              <a:rPr lang="ru-RU" b="1" dirty="0"/>
              <a:t>Конструктор </a:t>
            </a:r>
            <a:r>
              <a:rPr lang="ru-RU" dirty="0" smtClean="0"/>
              <a:t>набор </a:t>
            </a:r>
            <a:r>
              <a:rPr lang="ru-RU" dirty="0"/>
              <a:t>элементов (модулей), комбинируя которые можно выстраивать различные </a:t>
            </a:r>
            <a:r>
              <a:rPr lang="ru-RU" b="1" dirty="0"/>
              <a:t>методические</a:t>
            </a:r>
            <a:r>
              <a:rPr lang="ru-RU" dirty="0"/>
              <a:t> разработки, начиная от занятий и заканчивая проектами. </a:t>
            </a:r>
            <a:endParaRPr lang="ru-RU" dirty="0" smtClean="0"/>
          </a:p>
          <a:p>
            <a:r>
              <a:rPr lang="ru-RU" b="1" dirty="0" smtClean="0"/>
              <a:t>Конструктор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b="1" dirty="0"/>
              <a:t>это</a:t>
            </a:r>
            <a:r>
              <a:rPr lang="ru-RU" dirty="0"/>
              <a:t> своего рода матрица, элементами которой могут выступать тексты, иллюстрации, программы, упражнения, педагогические приёмы и т.д.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Виды </a:t>
            </a:r>
            <a:r>
              <a:rPr lang="ru-RU" b="1" dirty="0"/>
              <a:t>конструкторов</a:t>
            </a:r>
            <a:r>
              <a:rPr lang="ru-RU" dirty="0"/>
              <a:t> не ограничены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Учебно-методический комплекс педагога, а сегодня методические кейсы это тоже методические конструкторы.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38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188" y="369887"/>
            <a:ext cx="6096000" cy="1325563"/>
          </a:xfrm>
        </p:spPr>
        <p:txBody>
          <a:bodyPr/>
          <a:lstStyle/>
          <a:p>
            <a:r>
              <a:rPr lang="ru-RU" b="1" dirty="0" smtClean="0"/>
              <a:t>Методические кейсы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356100" cy="4351338"/>
          </a:xfrm>
        </p:spPr>
        <p:txBody>
          <a:bodyPr/>
          <a:lstStyle/>
          <a:p>
            <a:r>
              <a:rPr lang="ru-RU" dirty="0" smtClean="0"/>
              <a:t>Сольфеджио   - кейс педагога </a:t>
            </a:r>
            <a:r>
              <a:rPr lang="ru-RU" dirty="0" err="1" smtClean="0"/>
              <a:t>Имамеевой</a:t>
            </a:r>
            <a:r>
              <a:rPr lang="ru-RU" dirty="0" smtClean="0"/>
              <a:t> Р.А.</a:t>
            </a:r>
          </a:p>
          <a:p>
            <a:r>
              <a:rPr lang="ru-RU" dirty="0" smtClean="0"/>
              <a:t>Юный музеевед </a:t>
            </a:r>
            <a:r>
              <a:rPr lang="ru-RU" dirty="0"/>
              <a:t>- кейс педагога </a:t>
            </a:r>
            <a:r>
              <a:rPr lang="ru-RU" dirty="0" smtClean="0"/>
              <a:t>Войт А.А.</a:t>
            </a:r>
          </a:p>
          <a:p>
            <a:r>
              <a:rPr lang="ru-RU" dirty="0" smtClean="0"/>
              <a:t>Школа игры на синтезаторе - кейс </a:t>
            </a:r>
            <a:r>
              <a:rPr lang="ru-RU" dirty="0"/>
              <a:t>педагога </a:t>
            </a:r>
            <a:r>
              <a:rPr lang="ru-RU" dirty="0" smtClean="0"/>
              <a:t>Горохова В.А.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4217192"/>
            <a:ext cx="5905500" cy="298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695450"/>
            <a:ext cx="3857625" cy="516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33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929" y="1057273"/>
            <a:ext cx="2004021" cy="2672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8383" y="188292"/>
            <a:ext cx="9144000" cy="670123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/>
              <a:t>Педагоги-</a:t>
            </a:r>
            <a:r>
              <a:rPr lang="ru-RU" sz="4400" b="1" dirty="0" err="1" smtClean="0"/>
              <a:t>инноваторы</a:t>
            </a:r>
            <a:r>
              <a:rPr lang="ru-RU" sz="4400" b="1" dirty="0" smtClean="0"/>
              <a:t> Дворца</a:t>
            </a:r>
            <a:endParaRPr lang="ru-RU" sz="4400" b="1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33" y="2496644"/>
            <a:ext cx="1993900" cy="2711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086" y="3890233"/>
            <a:ext cx="1956864" cy="2609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321" y="3834335"/>
            <a:ext cx="2037186" cy="2716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321" y="1019347"/>
            <a:ext cx="2004020" cy="2672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097" y="3890233"/>
            <a:ext cx="1853203" cy="266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201" y="2364808"/>
            <a:ext cx="2111375" cy="2815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3097" y="1057273"/>
            <a:ext cx="1900117" cy="2634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4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54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Свобода выбора. Открытость. Деятельность. Обратная </a:t>
            </a:r>
            <a:r>
              <a:rPr lang="ru-RU" b="1" dirty="0"/>
              <a:t>с</a:t>
            </a:r>
            <a:r>
              <a:rPr lang="ru-RU" b="1" dirty="0" smtClean="0"/>
              <a:t>вязь. Идеальность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255" t="4671" r="25058" b="61201"/>
          <a:stretch/>
        </p:blipFill>
        <p:spPr>
          <a:xfrm>
            <a:off x="3553406" y="2055813"/>
            <a:ext cx="3343474" cy="4579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576" y="1690688"/>
            <a:ext cx="3652538" cy="5027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1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Кейс-метод в дополнительном образовании детей. Методический конструктор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302" t="64575" r="35833" b="6531"/>
          <a:stretch/>
        </p:blipFill>
        <p:spPr>
          <a:xfrm>
            <a:off x="2387600" y="2197100"/>
            <a:ext cx="3035299" cy="367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6192" t="5185" r="28136" b="50000"/>
          <a:stretch/>
        </p:blipFill>
        <p:spPr>
          <a:xfrm>
            <a:off x="8502491" y="2197100"/>
            <a:ext cx="2851309" cy="367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2197100"/>
            <a:ext cx="2616162" cy="367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89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Объект 3" descr="ЗаставкаМК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93" y="2232025"/>
            <a:ext cx="6039512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07" r="44475"/>
          <a:stretch/>
        </p:blipFill>
        <p:spPr>
          <a:xfrm>
            <a:off x="278527" y="3149599"/>
            <a:ext cx="5476371" cy="1574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46650" y="246559"/>
            <a:ext cx="252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МК и ШК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783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541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Учебное пособие для молодых педагогов "OFF-LINE НАСТАВНИК"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613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Столбова </a:t>
            </a:r>
            <a:r>
              <a:rPr lang="ru-RU" dirty="0"/>
              <a:t>Н. П., </a:t>
            </a:r>
            <a:r>
              <a:rPr lang="ru-RU" dirty="0" err="1"/>
              <a:t>Тихова</a:t>
            </a:r>
            <a:r>
              <a:rPr lang="ru-RU" dirty="0"/>
              <a:t> М.А. </a:t>
            </a:r>
            <a:r>
              <a:rPr lang="ru-RU" dirty="0" err="1" smtClean="0"/>
              <a:t>Off-line</a:t>
            </a:r>
            <a:r>
              <a:rPr lang="ru-RU" dirty="0" smtClean="0"/>
              <a:t> наставник: Учебное пособие для </a:t>
            </a:r>
            <a:r>
              <a:rPr lang="ru-RU" dirty="0"/>
              <a:t>молодых педагогов. -СПб.: ДДЮТ «На Ленской» Красногвардейского района Санкт-Петербурга, 2016. –105с</a:t>
            </a:r>
            <a:r>
              <a:rPr lang="ru-RU" dirty="0" smtClean="0"/>
              <a:t>. ISBN978-5-4386-1208-72</a:t>
            </a:r>
          </a:p>
          <a:p>
            <a:pPr marL="0" indent="0" algn="r">
              <a:buNone/>
            </a:pPr>
            <a:r>
              <a:rPr lang="ru-RU" dirty="0" smtClean="0">
                <a:hlinkClick r:id="rId4"/>
              </a:rPr>
              <a:t>«</a:t>
            </a:r>
            <a:r>
              <a:rPr lang="ru-RU" dirty="0" err="1" smtClean="0">
                <a:hlinkClick r:id="rId4"/>
              </a:rPr>
              <a:t>Offline</a:t>
            </a:r>
            <a:r>
              <a:rPr lang="ru-RU" dirty="0" smtClean="0">
                <a:hlinkClick r:id="rId4"/>
              </a:rPr>
              <a:t> наставник» -</a:t>
            </a:r>
          </a:p>
          <a:p>
            <a:pPr marL="0" indent="0" algn="r">
              <a:buNone/>
            </a:pPr>
            <a:r>
              <a:rPr lang="ru-RU" dirty="0" smtClean="0">
                <a:hlinkClick r:id="rId4"/>
              </a:rPr>
              <a:t> тренажер для молодого педагога</a:t>
            </a:r>
            <a:r>
              <a:rPr lang="ru-RU" dirty="0" smtClean="0"/>
              <a:t> (.</a:t>
            </a:r>
            <a:r>
              <a:rPr lang="ru-RU" dirty="0" err="1" smtClean="0"/>
              <a:t>zip</a:t>
            </a:r>
            <a:r>
              <a:rPr lang="ru-RU" dirty="0" smtClean="0"/>
              <a:t>)</a:t>
            </a:r>
          </a:p>
          <a:p>
            <a:pPr marL="0" indent="0" algn="r">
              <a:buNone/>
            </a:pPr>
            <a:r>
              <a:rPr lang="ru-RU" dirty="0" smtClean="0"/>
              <a:t>Для обдумывания ситуаций общения, оттачивания педагогического мастерства, обдумывания собственных ситуаций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2791" r="24006" b="44444"/>
          <a:stretch/>
        </p:blipFill>
        <p:spPr>
          <a:xfrm>
            <a:off x="9016999" y="1943100"/>
            <a:ext cx="27813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5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332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Методические конструкторы – инструмент научной организации труда педагога</vt:lpstr>
      <vt:lpstr>План выступления</vt:lpstr>
      <vt:lpstr>Методический конструктор </vt:lpstr>
      <vt:lpstr>Методические кейсы</vt:lpstr>
      <vt:lpstr>Презентация PowerPoint</vt:lpstr>
      <vt:lpstr>Свобода выбора. Открытость. Деятельность. Обратная связь. Идеальность</vt:lpstr>
      <vt:lpstr>Кейс-метод в дополнительном образовании детей. Методический конструктор </vt:lpstr>
      <vt:lpstr>Презентация PowerPoint</vt:lpstr>
      <vt:lpstr>Учебное пособие для молодых педагогов "OFF-LINE НАСТАВНИК"</vt:lpstr>
      <vt:lpstr>Презентация PowerPoint</vt:lpstr>
      <vt:lpstr>Презентация PowerPoint</vt:lpstr>
      <vt:lpstr>От папок с заметками к папкам в ПК</vt:lpstr>
      <vt:lpstr>Информационные ресурсы</vt:lpstr>
      <vt:lpstr>Методический конструктор занятия</vt:lpstr>
      <vt:lpstr>Прием РАФТ  (технология критического мышления)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конструкторы – инструмент научной организации педагога</dc:title>
  <dc:creator>HP</dc:creator>
  <cp:lastModifiedBy>User</cp:lastModifiedBy>
  <cp:revision>40</cp:revision>
  <dcterms:created xsi:type="dcterms:W3CDTF">2020-06-04T04:30:51Z</dcterms:created>
  <dcterms:modified xsi:type="dcterms:W3CDTF">2020-06-25T13:50:00Z</dcterms:modified>
</cp:coreProperties>
</file>