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9"/>
  </p:notesMasterIdLst>
  <p:sldIdLst>
    <p:sldId id="256" r:id="rId2"/>
    <p:sldId id="259" r:id="rId3"/>
    <p:sldId id="264" r:id="rId4"/>
    <p:sldId id="265" r:id="rId5"/>
    <p:sldId id="266" r:id="rId6"/>
    <p:sldId id="267" r:id="rId7"/>
    <p:sldId id="268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E58D23"/>
    <a:srgbClr val="D68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38" autoAdjust="0"/>
    <p:restoredTop sz="97449" autoAdjust="0"/>
  </p:normalViewPr>
  <p:slideViewPr>
    <p:cSldViewPr snapToGrid="0" showGuides="1">
      <p:cViewPr varScale="1">
        <p:scale>
          <a:sx n="110" d="100"/>
          <a:sy n="110" d="100"/>
        </p:scale>
        <p:origin x="160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878DF-EC43-43AB-B0C3-4CDA401C2867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A19A6-1ABD-44A4-81AE-855B1DC0F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63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552D7-2E1F-4587-97E5-4AE546ABF484}" type="datetime1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A4EE-6474-4D00-BC91-5DB308030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587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2F12-2890-4029-898A-C1AFBCFEA895}" type="datetime1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A4EE-6474-4D00-BC91-5DB308030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453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65324-93F3-47A0-8944-D847B2ACF7FF}" type="datetime1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A4EE-6474-4D00-BC91-5DB308030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612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EFF1-5A25-41EC-8756-7BCF8C2FE89F}" type="datetime1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A4EE-6474-4D00-BC91-5DB308030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933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01C6D-B71F-48EF-99AF-B58B4A9BF991}" type="datetime1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A4EE-6474-4D00-BC91-5DB308030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389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57C6E-7B39-49C4-B717-4E3C95C7875D}" type="datetime1">
              <a:rPr lang="ru-RU" smtClean="0"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A4EE-6474-4D00-BC91-5DB308030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010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4DBE1-5BE2-405B-B821-BE23D6CBB687}" type="datetime1">
              <a:rPr lang="ru-RU" smtClean="0"/>
              <a:t>24.03.2021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A4EE-6474-4D00-BC91-5DB308030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971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684D-9830-4812-8F9B-C9E8BE21FB58}" type="datetime1">
              <a:rPr lang="ru-RU" smtClean="0"/>
              <a:t>24.03.2021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A4EE-6474-4D00-BC91-5DB308030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01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0D1B-580B-475C-82AC-D4486673A485}" type="datetime1">
              <a:rPr lang="ru-RU" smtClean="0"/>
              <a:t>24.03.2021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A4EE-6474-4D00-BC91-5DB308030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871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FCC9F-F1BD-4DB9-93FE-EACE886906F8}" type="datetime1">
              <a:rPr lang="ru-RU" smtClean="0"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A4EE-6474-4D00-BC91-5DB308030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315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92D0-5CD0-4FD4-9278-62BC17A4DFF2}" type="datetime1">
              <a:rPr lang="ru-RU" smtClean="0"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A4EE-6474-4D00-BC91-5DB308030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407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8681C-8BC3-46AD-9224-2C10C707438E}" type="datetime1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0A4EE-6474-4D00-BC91-5DB308030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440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E2954BE-3AD9-457E-B6B3-FD5A5ADCBA29}"/>
              </a:ext>
            </a:extLst>
          </p:cNvPr>
          <p:cNvSpPr txBox="1"/>
          <p:nvPr/>
        </p:nvSpPr>
        <p:spPr>
          <a:xfrm>
            <a:off x="925733" y="1638241"/>
            <a:ext cx="7292534" cy="3581519"/>
          </a:xfrm>
          <a:prstGeom prst="round2SameRect">
            <a:avLst/>
          </a:prstGeom>
          <a:solidFill>
            <a:srgbClr val="336699">
              <a:alpha val="6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 Bold" pitchFamily="2" charset="-52"/>
              </a:rPr>
              <a:t>ИТОГИ интерактивного парк-фокуса «Стратегия выживания online. Дополнительное образование - развиваемся, сохраняя смыслы»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913467-31FD-4AF6-A614-FCB25F7B741A}"/>
              </a:ext>
            </a:extLst>
          </p:cNvPr>
          <p:cNvSpPr txBox="1"/>
          <p:nvPr/>
        </p:nvSpPr>
        <p:spPr>
          <a:xfrm>
            <a:off x="1906635" y="6068291"/>
            <a:ext cx="5330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Muller Regular" pitchFamily="2" charset="-52"/>
              </a:rPr>
              <a:t>Семина Ирина Александровна,</a:t>
            </a:r>
          </a:p>
          <a:p>
            <a:r>
              <a:rPr lang="ru-RU" dirty="0">
                <a:solidFill>
                  <a:schemeClr val="bg1"/>
                </a:solidFill>
                <a:latin typeface="Muller Regular" pitchFamily="2" charset="-52"/>
              </a:rPr>
              <a:t>Директор ГБУ ДО ДДЮТ «На Ленской»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4343C6D-E2BB-4972-A8D5-16B8532A5E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950" y="77708"/>
            <a:ext cx="2443805" cy="83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442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343C6D-E2BB-4972-A8D5-16B8532A5E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512" y="6336251"/>
            <a:ext cx="1188369" cy="4068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BFB413-783D-40DA-863F-9850704A5CA8}"/>
              </a:ext>
            </a:extLst>
          </p:cNvPr>
          <p:cNvSpPr txBox="1"/>
          <p:nvPr/>
        </p:nvSpPr>
        <p:spPr>
          <a:xfrm>
            <a:off x="462497" y="77275"/>
            <a:ext cx="8219006" cy="1123712"/>
          </a:xfrm>
          <a:prstGeom prst="roundRect">
            <a:avLst/>
          </a:prstGeom>
          <a:solidFill>
            <a:srgbClr val="336699">
              <a:alpha val="67000"/>
            </a:srgb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000" dirty="0">
                <a:solidFill>
                  <a:schemeClr val="bg1"/>
                </a:solidFill>
                <a:latin typeface="Muller Bold" pitchFamily="2" charset="-52"/>
              </a:rPr>
              <a:t>Итоги интерактивного парк-фокуса «Стратегия выживания online. Дополнительное образование - развиваемся, сохраняя смыслы»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FCDA339-45FE-4C40-B619-14EDCFEA3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5481" y="6357122"/>
            <a:ext cx="2057400" cy="365125"/>
          </a:xfrm>
        </p:spPr>
        <p:txBody>
          <a:bodyPr/>
          <a:lstStyle/>
          <a:p>
            <a:fld id="{9400A4EE-6474-4D00-BC91-5DB3080307EC}" type="slidenum">
              <a:rPr lang="ru-RU" sz="800" smtClean="0">
                <a:solidFill>
                  <a:srgbClr val="FF0000"/>
                </a:solidFill>
                <a:latin typeface="Muller Bold" pitchFamily="2" charset="-52"/>
              </a:rPr>
              <a:t>2</a:t>
            </a:fld>
            <a:endParaRPr lang="ru-RU" sz="800" dirty="0">
              <a:solidFill>
                <a:srgbClr val="FF0000"/>
              </a:solidFill>
              <a:latin typeface="Muller Bold" pitchFamily="2" charset="-52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303417" y="2146340"/>
            <a:ext cx="3680527" cy="1611844"/>
          </a:xfrm>
          <a:prstGeom prst="ellipse">
            <a:avLst/>
          </a:prstGeom>
          <a:solidFill>
            <a:srgbClr val="336699"/>
          </a:solidFill>
          <a:ln>
            <a:solidFill>
              <a:schemeClr val="accent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Muller Regular" pitchFamily="2" charset="-52"/>
              </a:rPr>
              <a:t>&gt;6</a:t>
            </a:r>
            <a:r>
              <a:rPr lang="ru-RU" sz="5400" dirty="0">
                <a:latin typeface="Muller Regular" pitchFamily="2" charset="-52"/>
              </a:rPr>
              <a:t>00!</a:t>
            </a:r>
            <a:endParaRPr lang="ru-RU" sz="5400" dirty="0"/>
          </a:p>
        </p:txBody>
      </p:sp>
      <p:sp>
        <p:nvSpPr>
          <p:cNvPr id="8" name="Овал 7"/>
          <p:cNvSpPr/>
          <p:nvPr/>
        </p:nvSpPr>
        <p:spPr>
          <a:xfrm>
            <a:off x="2731736" y="4168522"/>
            <a:ext cx="3680527" cy="1611844"/>
          </a:xfrm>
          <a:prstGeom prst="ellipse">
            <a:avLst/>
          </a:prstGeom>
          <a:solidFill>
            <a:srgbClr val="336699"/>
          </a:solidFill>
          <a:ln>
            <a:solidFill>
              <a:schemeClr val="accent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Muller Regular" pitchFamily="2" charset="-52"/>
              </a:rPr>
              <a:t>&gt;70</a:t>
            </a:r>
            <a:r>
              <a:rPr lang="ru-RU" sz="5400" dirty="0">
                <a:latin typeface="Muller Regular" pitchFamily="2" charset="-52"/>
              </a:rPr>
              <a:t>!</a:t>
            </a:r>
            <a:endParaRPr lang="ru-RU" sz="5400" dirty="0"/>
          </a:p>
        </p:txBody>
      </p:sp>
      <p:sp>
        <p:nvSpPr>
          <p:cNvPr id="11" name="Овал 10"/>
          <p:cNvSpPr/>
          <p:nvPr/>
        </p:nvSpPr>
        <p:spPr>
          <a:xfrm>
            <a:off x="5463473" y="2146340"/>
            <a:ext cx="3680527" cy="1611844"/>
          </a:xfrm>
          <a:prstGeom prst="ellipse">
            <a:avLst/>
          </a:prstGeom>
          <a:solidFill>
            <a:srgbClr val="336699"/>
          </a:solidFill>
          <a:ln>
            <a:solidFill>
              <a:schemeClr val="accent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Muller Regular" pitchFamily="2" charset="-52"/>
              </a:rPr>
              <a:t>&gt;8</a:t>
            </a:r>
            <a:r>
              <a:rPr lang="ru-RU" sz="5400" dirty="0">
                <a:latin typeface="Muller Regular" pitchFamily="2" charset="-52"/>
              </a:rPr>
              <a:t>0!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526967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343C6D-E2BB-4972-A8D5-16B8532A5E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512" y="6336251"/>
            <a:ext cx="1188369" cy="4068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BFB413-783D-40DA-863F-9850704A5CA8}"/>
              </a:ext>
            </a:extLst>
          </p:cNvPr>
          <p:cNvSpPr txBox="1"/>
          <p:nvPr/>
        </p:nvSpPr>
        <p:spPr>
          <a:xfrm>
            <a:off x="462497" y="77275"/>
            <a:ext cx="8219006" cy="1123712"/>
          </a:xfrm>
          <a:prstGeom prst="roundRect">
            <a:avLst/>
          </a:prstGeom>
          <a:solidFill>
            <a:srgbClr val="336699">
              <a:alpha val="67000"/>
            </a:srgb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000" dirty="0">
                <a:solidFill>
                  <a:schemeClr val="bg1"/>
                </a:solidFill>
                <a:latin typeface="Muller Bold" pitchFamily="2" charset="-52"/>
              </a:rPr>
              <a:t>Итоги интерактивного парк-фокуса «Стратегия выживания online. Дополнительное образование - развиваемся, сохраняя смыслы»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FCDA339-45FE-4C40-B619-14EDCFEA3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5481" y="6357122"/>
            <a:ext cx="2057400" cy="365125"/>
          </a:xfrm>
        </p:spPr>
        <p:txBody>
          <a:bodyPr/>
          <a:lstStyle/>
          <a:p>
            <a:fld id="{9400A4EE-6474-4D00-BC91-5DB3080307EC}" type="slidenum">
              <a:rPr lang="ru-RU" sz="800" smtClean="0">
                <a:solidFill>
                  <a:srgbClr val="FF0000"/>
                </a:solidFill>
                <a:latin typeface="Muller Bold" pitchFamily="2" charset="-52"/>
              </a:rPr>
              <a:t>3</a:t>
            </a:fld>
            <a:endParaRPr lang="ru-RU" sz="800" dirty="0">
              <a:solidFill>
                <a:srgbClr val="FF0000"/>
              </a:solidFill>
              <a:latin typeface="Muller Bold" pitchFamily="2" charset="-52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302485" y="1239449"/>
            <a:ext cx="6500726" cy="1398840"/>
          </a:xfrm>
          <a:prstGeom prst="ellipse">
            <a:avLst/>
          </a:prstGeom>
          <a:solidFill>
            <a:srgbClr val="336699"/>
          </a:solidFill>
          <a:ln>
            <a:solidFill>
              <a:schemeClr val="accent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atin typeface="Muller Regular" pitchFamily="2" charset="-52"/>
              </a:rPr>
              <a:t>Море диджитал осмысления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22F096A-667E-4148-8428-B63DF2D46A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064" y="2676751"/>
            <a:ext cx="3769872" cy="185501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FCDA2FF-B2B7-43A5-8925-452E550028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79" y="4642383"/>
            <a:ext cx="7287642" cy="171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676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343C6D-E2BB-4972-A8D5-16B8532A5E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512" y="6336251"/>
            <a:ext cx="1188369" cy="4068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BFB413-783D-40DA-863F-9850704A5CA8}"/>
              </a:ext>
            </a:extLst>
          </p:cNvPr>
          <p:cNvSpPr txBox="1"/>
          <p:nvPr/>
        </p:nvSpPr>
        <p:spPr>
          <a:xfrm>
            <a:off x="462497" y="77275"/>
            <a:ext cx="8219006" cy="1123712"/>
          </a:xfrm>
          <a:prstGeom prst="roundRect">
            <a:avLst/>
          </a:prstGeom>
          <a:solidFill>
            <a:srgbClr val="336699">
              <a:alpha val="67000"/>
            </a:srgb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000" dirty="0">
                <a:solidFill>
                  <a:schemeClr val="bg1"/>
                </a:solidFill>
                <a:latin typeface="Muller Bold" pitchFamily="2" charset="-52"/>
              </a:rPr>
              <a:t>Итоги интерактивного парк-фокуса «Стратегия выживания online. Дополнительное образование - развиваемся, сохраняя смыслы»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FCDA339-45FE-4C40-B619-14EDCFEA3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5481" y="6357122"/>
            <a:ext cx="2057400" cy="365125"/>
          </a:xfrm>
        </p:spPr>
        <p:txBody>
          <a:bodyPr/>
          <a:lstStyle/>
          <a:p>
            <a:fld id="{9400A4EE-6474-4D00-BC91-5DB3080307EC}" type="slidenum">
              <a:rPr lang="ru-RU" sz="800" smtClean="0">
                <a:solidFill>
                  <a:srgbClr val="FF0000"/>
                </a:solidFill>
                <a:latin typeface="Muller Bold" pitchFamily="2" charset="-52"/>
              </a:rPr>
              <a:t>4</a:t>
            </a:fld>
            <a:endParaRPr lang="ru-RU" sz="800" dirty="0">
              <a:solidFill>
                <a:srgbClr val="FF0000"/>
              </a:solidFill>
              <a:latin typeface="Muller Bold" pitchFamily="2" charset="-52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130499" y="1396611"/>
            <a:ext cx="4883001" cy="1329171"/>
          </a:xfrm>
          <a:prstGeom prst="ellipse">
            <a:avLst/>
          </a:prstGeom>
          <a:solidFill>
            <a:srgbClr val="336699"/>
          </a:solidFill>
          <a:ln>
            <a:solidFill>
              <a:schemeClr val="accent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Muller Regular" pitchFamily="2" charset="-52"/>
              </a:rPr>
              <a:t>Мыс ИТ-понятий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50DBAA-6547-4D0E-B3D0-9E6C2F9619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079" y="3325237"/>
            <a:ext cx="8417842" cy="253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077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1BFB413-783D-40DA-863F-9850704A5CA8}"/>
              </a:ext>
            </a:extLst>
          </p:cNvPr>
          <p:cNvSpPr txBox="1"/>
          <p:nvPr/>
        </p:nvSpPr>
        <p:spPr>
          <a:xfrm>
            <a:off x="462497" y="77275"/>
            <a:ext cx="8219006" cy="1123712"/>
          </a:xfrm>
          <a:prstGeom prst="roundRect">
            <a:avLst/>
          </a:prstGeom>
          <a:solidFill>
            <a:srgbClr val="336699">
              <a:alpha val="67000"/>
            </a:srgb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000" dirty="0">
                <a:solidFill>
                  <a:schemeClr val="bg1"/>
                </a:solidFill>
                <a:latin typeface="Muller Bold" pitchFamily="2" charset="-52"/>
              </a:rPr>
              <a:t>Итоги интерактивного парк-фокуса «Стратегия выживания online. Дополнительное образование - развиваемся, сохраняя смыслы»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FCDA339-45FE-4C40-B619-14EDCFEA3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5481" y="6357122"/>
            <a:ext cx="2057400" cy="365125"/>
          </a:xfrm>
        </p:spPr>
        <p:txBody>
          <a:bodyPr/>
          <a:lstStyle/>
          <a:p>
            <a:fld id="{9400A4EE-6474-4D00-BC91-5DB3080307EC}" type="slidenum">
              <a:rPr lang="ru-RU" sz="800" smtClean="0">
                <a:solidFill>
                  <a:srgbClr val="FF0000"/>
                </a:solidFill>
                <a:latin typeface="Muller Bold" pitchFamily="2" charset="-52"/>
              </a:rPr>
              <a:t>5</a:t>
            </a:fld>
            <a:endParaRPr lang="ru-RU" sz="800" dirty="0">
              <a:solidFill>
                <a:srgbClr val="FF0000"/>
              </a:solidFill>
              <a:latin typeface="Muller Bold" pitchFamily="2" charset="-52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021477" y="1336243"/>
            <a:ext cx="5101046" cy="1429002"/>
          </a:xfrm>
          <a:prstGeom prst="ellipse">
            <a:avLst/>
          </a:prstGeom>
          <a:solidFill>
            <a:srgbClr val="336699"/>
          </a:solidFill>
          <a:ln>
            <a:solidFill>
              <a:schemeClr val="accent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Muller Regular" pitchFamily="2" charset="-52"/>
              </a:rPr>
              <a:t>Долина интернет-взаимодействия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343C6D-E2BB-4972-A8D5-16B8532A5E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512" y="6336251"/>
            <a:ext cx="1188369" cy="40686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AB1C583-6252-4CE0-84CF-3317472E53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129" y="2980711"/>
            <a:ext cx="8016242" cy="346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913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1BFB413-783D-40DA-863F-9850704A5CA8}"/>
              </a:ext>
            </a:extLst>
          </p:cNvPr>
          <p:cNvSpPr txBox="1"/>
          <p:nvPr/>
        </p:nvSpPr>
        <p:spPr>
          <a:xfrm>
            <a:off x="462497" y="77275"/>
            <a:ext cx="8219006" cy="1123712"/>
          </a:xfrm>
          <a:prstGeom prst="roundRect">
            <a:avLst/>
          </a:prstGeom>
          <a:solidFill>
            <a:srgbClr val="336699">
              <a:alpha val="67000"/>
            </a:srgb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000" dirty="0">
                <a:solidFill>
                  <a:schemeClr val="bg1"/>
                </a:solidFill>
                <a:latin typeface="Muller Bold" pitchFamily="2" charset="-52"/>
              </a:rPr>
              <a:t>Итоги интерактивного парк-фокуса «Стратегия выживания online. Дополнительное образование - развиваемся, сохраняя смыслы»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FCDA339-45FE-4C40-B619-14EDCFEA3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5481" y="6357122"/>
            <a:ext cx="2057400" cy="365125"/>
          </a:xfrm>
        </p:spPr>
        <p:txBody>
          <a:bodyPr/>
          <a:lstStyle/>
          <a:p>
            <a:fld id="{9400A4EE-6474-4D00-BC91-5DB3080307EC}" type="slidenum">
              <a:rPr lang="ru-RU" sz="800" smtClean="0">
                <a:solidFill>
                  <a:srgbClr val="FF0000"/>
                </a:solidFill>
                <a:latin typeface="Muller Bold" pitchFamily="2" charset="-52"/>
              </a:rPr>
              <a:t>6</a:t>
            </a:fld>
            <a:endParaRPr lang="ru-RU" sz="800" dirty="0">
              <a:solidFill>
                <a:srgbClr val="FF0000"/>
              </a:solidFill>
              <a:latin typeface="Muller Bold" pitchFamily="2" charset="-52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613609" y="1384674"/>
            <a:ext cx="5736425" cy="1079369"/>
          </a:xfrm>
          <a:prstGeom prst="ellipse">
            <a:avLst/>
          </a:prstGeom>
          <a:solidFill>
            <a:srgbClr val="336699"/>
          </a:solidFill>
          <a:ln>
            <a:solidFill>
              <a:schemeClr val="accent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Muller Regular" pitchFamily="2" charset="-52"/>
              </a:rPr>
              <a:t>Водопад электронных пожеланий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343C6D-E2BB-4972-A8D5-16B8532A5E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512" y="6336251"/>
            <a:ext cx="1188369" cy="40686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5048ED1-C6C2-4669-BEB6-124DD96C4C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51" y="2607087"/>
            <a:ext cx="6525746" cy="320072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D65978D-0D54-4843-B9B3-406AB2A6DF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228729"/>
            <a:ext cx="6945481" cy="335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97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1BFB413-783D-40DA-863F-9850704A5CA8}"/>
              </a:ext>
            </a:extLst>
          </p:cNvPr>
          <p:cNvSpPr txBox="1"/>
          <p:nvPr/>
        </p:nvSpPr>
        <p:spPr>
          <a:xfrm>
            <a:off x="1176682" y="77219"/>
            <a:ext cx="7124038" cy="646331"/>
          </a:xfrm>
          <a:prstGeom prst="rect">
            <a:avLst/>
          </a:prstGeom>
          <a:solidFill>
            <a:srgbClr val="336699">
              <a:alpha val="0"/>
            </a:srgb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dirty="0">
                <a:solidFill>
                  <a:schemeClr val="bg1"/>
                </a:solidFill>
                <a:latin typeface="Muller Bold" pitchFamily="2" charset="-52"/>
              </a:rPr>
              <a:t>Петербургский международный образовательный форум 2021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FCDA339-45FE-4C40-B619-14EDCFEA3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5481" y="6357122"/>
            <a:ext cx="2057400" cy="365125"/>
          </a:xfrm>
        </p:spPr>
        <p:txBody>
          <a:bodyPr/>
          <a:lstStyle/>
          <a:p>
            <a:fld id="{9400A4EE-6474-4D00-BC91-5DB3080307EC}" type="slidenum">
              <a:rPr lang="ru-RU" sz="800" smtClean="0">
                <a:solidFill>
                  <a:srgbClr val="FF0000"/>
                </a:solidFill>
                <a:latin typeface="Muller Bold" pitchFamily="2" charset="-52"/>
              </a:rPr>
              <a:t>7</a:t>
            </a:fld>
            <a:endParaRPr lang="ru-RU" sz="800" dirty="0">
              <a:solidFill>
                <a:srgbClr val="FF0000"/>
              </a:solidFill>
              <a:latin typeface="Muller Bold" pitchFamily="2" charset="-52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54540" y="3574815"/>
            <a:ext cx="5059140" cy="1191816"/>
          </a:xfrm>
          <a:prstGeom prst="roundRect">
            <a:avLst/>
          </a:prstGeom>
          <a:solidFill>
            <a:srgbClr val="336699">
              <a:alpha val="48000"/>
            </a:srgb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3200" dirty="0">
                <a:solidFill>
                  <a:schemeClr val="bg1"/>
                </a:solidFill>
                <a:latin typeface="Muller Bold" pitchFamily="2" charset="-52"/>
              </a:rPr>
              <a:t>НАМ ВАЖНО ВАШЕ МНЕНИЕ!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343C6D-E2BB-4972-A8D5-16B8532A5E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512" y="6336251"/>
            <a:ext cx="1188369" cy="4068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5682" y="2499445"/>
            <a:ext cx="3388137" cy="334255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86000" y="621651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dirty="0">
                <a:solidFill>
                  <a:schemeClr val="bg1"/>
                </a:solidFill>
                <a:latin typeface="Muller Bold" pitchFamily="2" charset="-52"/>
              </a:rPr>
              <a:t>ГБУ ДО ДДЮТ «На Ленской», Санкт-Петербург, 2021</a:t>
            </a:r>
          </a:p>
        </p:txBody>
      </p:sp>
    </p:spTree>
    <p:extLst>
      <p:ext uri="{BB962C8B-B14F-4D97-AF65-F5344CB8AC3E}">
        <p14:creationId xmlns:p14="http://schemas.microsoft.com/office/powerpoint/2010/main" val="2731644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238</TotalTime>
  <Words>155</Words>
  <Application>Microsoft Office PowerPoint</Application>
  <PresentationFormat>Экран (4:3)</PresentationFormat>
  <Paragraphs>24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Muller Bold</vt:lpstr>
      <vt:lpstr>Muller Regular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27</cp:revision>
  <dcterms:created xsi:type="dcterms:W3CDTF">2021-01-10T16:57:20Z</dcterms:created>
  <dcterms:modified xsi:type="dcterms:W3CDTF">2021-03-24T10:29:26Z</dcterms:modified>
</cp:coreProperties>
</file>