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8" autoAdjust="0"/>
    <p:restoredTop sz="97449" autoAdjust="0"/>
  </p:normalViewPr>
  <p:slideViewPr>
    <p:cSldViewPr snapToGrid="0" showGuides="1">
      <p:cViewPr>
        <p:scale>
          <a:sx n="79" d="100"/>
          <a:sy n="79" d="100"/>
        </p:scale>
        <p:origin x="-107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878DF-EC43-43AB-B0C3-4CDA401C286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A19A6-1ABD-44A4-81AE-855B1DC0F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52D7-2E1F-4587-97E5-4AE546ABF484}" type="datetime1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8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2F12-2890-4029-898A-C1AFBCFEA895}" type="datetime1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45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5324-93F3-47A0-8944-D847B2ACF7FF}" type="datetime1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1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EFF1-5A25-41EC-8756-7BCF8C2FE89F}" type="datetime1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93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1C6D-B71F-48EF-99AF-B58B4A9BF991}" type="datetime1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8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7C6E-7B39-49C4-B717-4E3C95C7875D}" type="datetime1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1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DBE1-5BE2-405B-B821-BE23D6CBB687}" type="datetime1">
              <a:rPr lang="ru-RU" smtClean="0"/>
              <a:t>11.03.2021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7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684D-9830-4812-8F9B-C9E8BE21FB58}" type="datetime1">
              <a:rPr lang="ru-RU" smtClean="0"/>
              <a:t>11.03.2021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0D1B-580B-475C-82AC-D4486673A485}" type="datetime1">
              <a:rPr lang="ru-RU" smtClean="0"/>
              <a:t>11.03.2021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87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CC9F-F1BD-4DB9-93FE-EACE886906F8}" type="datetime1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31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92D0-5CD0-4FD4-9278-62BC17A4DFF2}" type="datetime1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0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8681C-8BC3-46AD-9224-2C10C707438E}" type="datetime1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44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4" Type="http://schemas.openxmlformats.org/officeDocument/2006/relationships/hyperlink" Target="mailto:antonsharapov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03C88FA-554B-493E-BBDF-B6632E92D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672"/>
          <a:stretch/>
        </p:blipFill>
        <p:spPr>
          <a:xfrm>
            <a:off x="7369893" y="0"/>
            <a:ext cx="177410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2954BE-3AD9-457E-B6B3-FD5A5ADCBA29}"/>
              </a:ext>
            </a:extLst>
          </p:cNvPr>
          <p:cNvSpPr txBox="1"/>
          <p:nvPr/>
        </p:nvSpPr>
        <p:spPr>
          <a:xfrm>
            <a:off x="0" y="2251857"/>
            <a:ext cx="9144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ресурса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Quizizz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проверки знаний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D913467-31FD-4AF6-A614-FCB25F7B741A}"/>
              </a:ext>
            </a:extLst>
          </p:cNvPr>
          <p:cNvSpPr txBox="1"/>
          <p:nvPr/>
        </p:nvSpPr>
        <p:spPr>
          <a:xfrm>
            <a:off x="0" y="5503783"/>
            <a:ext cx="573630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E88F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Шарапов Антон Александрович</a:t>
            </a:r>
          </a:p>
          <a:p>
            <a:r>
              <a:rPr lang="ru-RU" sz="2800" b="1" dirty="0">
                <a:solidFill>
                  <a:srgbClr val="E88F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dirty="0" smtClean="0">
                <a:solidFill>
                  <a:srgbClr val="E88F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етодист, педагог</a:t>
            </a:r>
          </a:p>
          <a:p>
            <a:r>
              <a:rPr lang="ru-RU" sz="2800" b="1" dirty="0" smtClean="0">
                <a:solidFill>
                  <a:srgbClr val="E88F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ДДЮТ «На Ленской»</a:t>
            </a:r>
          </a:p>
          <a:p>
            <a:endParaRPr lang="ru-RU" sz="1000" dirty="0">
              <a:solidFill>
                <a:srgbClr val="FFC000"/>
              </a:solidFill>
              <a:latin typeface="Muller Regular" pitchFamily="2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8A36534-9062-4C47-8159-01C8E2F7B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1" y="261609"/>
            <a:ext cx="2254943" cy="77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10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03C88FA-554B-493E-BBDF-B6632E92D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672"/>
          <a:stretch/>
        </p:blipFill>
        <p:spPr>
          <a:xfrm>
            <a:off x="7369893" y="0"/>
            <a:ext cx="1774108" cy="6858000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верх 5"/>
          <p:cNvSpPr/>
          <p:nvPr/>
        </p:nvSpPr>
        <p:spPr>
          <a:xfrm rot="2803716">
            <a:off x="1509914" y="3648024"/>
            <a:ext cx="702575" cy="1407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9110444">
            <a:off x="7106958" y="3717622"/>
            <a:ext cx="702575" cy="1407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4088365" y="5203213"/>
            <a:ext cx="702575" cy="1407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11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03C88FA-554B-493E-BBDF-B6632E92D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672"/>
          <a:stretch/>
        </p:blipFill>
        <p:spPr>
          <a:xfrm>
            <a:off x="7369893" y="0"/>
            <a:ext cx="1774108" cy="6858000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6833"/>
            <a:ext cx="9144001" cy="48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верх 5"/>
          <p:cNvSpPr/>
          <p:nvPr/>
        </p:nvSpPr>
        <p:spPr>
          <a:xfrm rot="19148518">
            <a:off x="956461" y="3034414"/>
            <a:ext cx="702575" cy="1407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2803716">
            <a:off x="3016298" y="3071065"/>
            <a:ext cx="702575" cy="1407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9074958">
            <a:off x="5829252" y="2332908"/>
            <a:ext cx="702575" cy="1407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12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03C88FA-554B-493E-BBDF-B6632E92D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672"/>
          <a:stretch/>
        </p:blipFill>
        <p:spPr>
          <a:xfrm>
            <a:off x="7369893" y="0"/>
            <a:ext cx="1774108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84"/>
            <a:ext cx="9144000" cy="602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верх 4"/>
          <p:cNvSpPr/>
          <p:nvPr/>
        </p:nvSpPr>
        <p:spPr>
          <a:xfrm rot="2803716">
            <a:off x="7600329" y="652718"/>
            <a:ext cx="702575" cy="1407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13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03C88FA-554B-493E-BBDF-B6632E92D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672"/>
          <a:stretch/>
        </p:blipFill>
        <p:spPr>
          <a:xfrm>
            <a:off x="7369893" y="0"/>
            <a:ext cx="1774108" cy="68580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1" y="96255"/>
            <a:ext cx="6725650" cy="291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66" y="3116179"/>
            <a:ext cx="7495672" cy="360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верх 6"/>
          <p:cNvSpPr/>
          <p:nvPr/>
        </p:nvSpPr>
        <p:spPr>
          <a:xfrm rot="5400000">
            <a:off x="2980203" y="5789455"/>
            <a:ext cx="702575" cy="1407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2803716">
            <a:off x="7152467" y="3660612"/>
            <a:ext cx="702575" cy="1407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14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03C88FA-554B-493E-BBDF-B6632E92D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672"/>
          <a:stretch/>
        </p:blipFill>
        <p:spPr>
          <a:xfrm>
            <a:off x="7369893" y="0"/>
            <a:ext cx="177410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2863"/>
            <a:ext cx="8744607" cy="5005137"/>
          </a:xfrm>
          <a:prstGeom prst="rect">
            <a:avLst/>
          </a:prstGeom>
        </p:spPr>
      </p:pic>
      <p:sp>
        <p:nvSpPr>
          <p:cNvPr id="5" name="Стрелка вверх 4"/>
          <p:cNvSpPr/>
          <p:nvPr/>
        </p:nvSpPr>
        <p:spPr>
          <a:xfrm rot="16200000">
            <a:off x="1449498" y="3888683"/>
            <a:ext cx="702575" cy="1407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7839"/>
            <a:ext cx="914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</a:t>
            </a:r>
          </a:p>
        </p:txBody>
      </p:sp>
    </p:spTree>
    <p:extLst>
      <p:ext uri="{BB962C8B-B14F-4D97-AF65-F5344CB8AC3E}">
        <p14:creationId xmlns:p14="http://schemas.microsoft.com/office/powerpoint/2010/main" val="33166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15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03C88FA-554B-493E-BBDF-B6632E92D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672"/>
          <a:stretch/>
        </p:blipFill>
        <p:spPr>
          <a:xfrm>
            <a:off x="7369893" y="0"/>
            <a:ext cx="1774108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716"/>
            <a:ext cx="9144000" cy="468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14" y="5028749"/>
            <a:ext cx="1234237" cy="120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верх 5"/>
          <p:cNvSpPr/>
          <p:nvPr/>
        </p:nvSpPr>
        <p:spPr>
          <a:xfrm rot="17848317">
            <a:off x="4643772" y="2838290"/>
            <a:ext cx="702575" cy="1407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03C88FA-554B-493E-BBDF-B6632E92D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672"/>
          <a:stretch/>
        </p:blipFill>
        <p:spPr>
          <a:xfrm>
            <a:off x="7369893" y="0"/>
            <a:ext cx="1774108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16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751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И НЕДОСТАТКИ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Quizizz — Create Student-Paced Gamified Quizzes | Profw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81" y="621464"/>
            <a:ext cx="4981012" cy="261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884180"/>
              </p:ext>
            </p:extLst>
          </p:nvPr>
        </p:nvGraphicFramePr>
        <p:xfrm>
          <a:off x="48126" y="3609476"/>
          <a:ext cx="9144002" cy="32485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95276"/>
                <a:gridCol w="4848726"/>
              </a:tblGrid>
              <a:tr h="762409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ДОСТОИНСТВА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722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Бесплатный ресурс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интернета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722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Простая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регистрация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планшета/ компьютера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722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22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Временные затраты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22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Познавательный интерес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6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03C88FA-554B-493E-BBDF-B6632E92D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672"/>
          <a:stretch/>
        </p:blipFill>
        <p:spPr>
          <a:xfrm>
            <a:off x="7369893" y="0"/>
            <a:ext cx="1774108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D913467-31FD-4AF6-A614-FCB25F7B741A}"/>
              </a:ext>
            </a:extLst>
          </p:cNvPr>
          <p:cNvSpPr txBox="1"/>
          <p:nvPr/>
        </p:nvSpPr>
        <p:spPr>
          <a:xfrm>
            <a:off x="0" y="5273275"/>
            <a:ext cx="5736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Санкт-Петербург, ул. Ленская д.2 к.2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antonsharapov@mail.ru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+79500320308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8A36534-9062-4C47-8159-01C8E2F7B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1" y="261609"/>
            <a:ext cx="2254943" cy="7720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86" y="1340910"/>
            <a:ext cx="5678907" cy="377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2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03C88FA-554B-493E-BBDF-B6632E92D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672"/>
          <a:stretch/>
        </p:blipFill>
        <p:spPr>
          <a:xfrm>
            <a:off x="7369893" y="0"/>
            <a:ext cx="177410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Quizizz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создания викторин, тестов и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опросов.</a:t>
            </a:r>
          </a:p>
          <a:p>
            <a:pPr fontAlgn="base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этого инструмента можно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игры, тесты, опросы и викторины;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соревнования;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отслеживать результаты каждого учащегося;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устраивать соревнования между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учениками.</a:t>
            </a:r>
          </a:p>
          <a:p>
            <a:pPr fontAlgn="base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5389"/>
            <a:ext cx="9144000" cy="40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2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3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03C88FA-554B-493E-BBDF-B6632E92D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672"/>
          <a:stretch/>
        </p:blipFill>
        <p:spPr>
          <a:xfrm>
            <a:off x="7369893" y="0"/>
            <a:ext cx="1774108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1662"/>
            <a:ext cx="6933295" cy="3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23220"/>
            <a:ext cx="88071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почты;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алее нажмите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«следующий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Выберите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учитель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80509"/>
            <a:ext cx="6292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8" y="523220"/>
            <a:ext cx="3629532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4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03C88FA-554B-493E-BBDF-B6632E92D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672"/>
          <a:stretch/>
        </p:blipFill>
        <p:spPr>
          <a:xfrm>
            <a:off x="7369893" y="0"/>
            <a:ext cx="1774108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534409"/>
            <a:ext cx="9144001" cy="73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335"/>
            <a:ext cx="2490538" cy="558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верх 1"/>
          <p:cNvSpPr/>
          <p:nvPr/>
        </p:nvSpPr>
        <p:spPr>
          <a:xfrm rot="19456925">
            <a:off x="2586203" y="1341043"/>
            <a:ext cx="702575" cy="1407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9302038">
            <a:off x="2462713" y="3332650"/>
            <a:ext cx="702575" cy="1407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33538" y="4228914"/>
            <a:ext cx="5606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викторины  нужно выбрать 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3537" y="2117697"/>
            <a:ext cx="55104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просмотреть/найти уже имеющиеся викторины на ресурсе, а также создать свой вариант из найденных.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ВИКТОРИНЫ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5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03C88FA-554B-493E-BBDF-B6632E92D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672"/>
          <a:stretch/>
        </p:blipFill>
        <p:spPr>
          <a:xfrm>
            <a:off x="7369893" y="0"/>
            <a:ext cx="1774108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28396" cy="484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верх 5"/>
          <p:cNvSpPr/>
          <p:nvPr/>
        </p:nvSpPr>
        <p:spPr>
          <a:xfrm rot="16200000">
            <a:off x="5028857" y="3675983"/>
            <a:ext cx="702575" cy="1407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6200000">
            <a:off x="5028856" y="2222648"/>
            <a:ext cx="702575" cy="1407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6200000">
            <a:off x="5018762" y="672930"/>
            <a:ext cx="702575" cy="1407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6409" y="4848726"/>
            <a:ext cx="4467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кнопку «Следующий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6409" y="1738222"/>
            <a:ext cx="3435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Вводим название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6409" y="3197433"/>
            <a:ext cx="4457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темы (раздел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6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03C88FA-554B-493E-BBDF-B6632E92D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672"/>
          <a:stretch/>
        </p:blipFill>
        <p:spPr>
          <a:xfrm>
            <a:off x="7369893" y="0"/>
            <a:ext cx="1774108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64101" cy="566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6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7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03C88FA-554B-493E-BBDF-B6632E92D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672"/>
          <a:stretch/>
        </p:blipFill>
        <p:spPr>
          <a:xfrm>
            <a:off x="7369893" y="0"/>
            <a:ext cx="1774108" cy="6858000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6574"/>
            <a:ext cx="9144001" cy="483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6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8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03C88FA-554B-493E-BBDF-B6632E92D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672"/>
          <a:stretch/>
        </p:blipFill>
        <p:spPr>
          <a:xfrm>
            <a:off x="7369893" y="0"/>
            <a:ext cx="1774108" cy="68580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792"/>
            <a:ext cx="9144000" cy="40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верх 5"/>
          <p:cNvSpPr/>
          <p:nvPr/>
        </p:nvSpPr>
        <p:spPr>
          <a:xfrm rot="2803716">
            <a:off x="7905660" y="552613"/>
            <a:ext cx="702575" cy="1407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" y="471806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теста нужно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Публиковать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правом верхнем углу окна.</a:t>
            </a:r>
          </a:p>
        </p:txBody>
      </p:sp>
    </p:spTree>
    <p:extLst>
      <p:ext uri="{BB962C8B-B14F-4D97-AF65-F5344CB8AC3E}">
        <p14:creationId xmlns:p14="http://schemas.microsoft.com/office/powerpoint/2010/main" val="33166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9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03C88FA-554B-493E-BBDF-B6632E92D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672"/>
          <a:stretch/>
        </p:blipFill>
        <p:spPr>
          <a:xfrm>
            <a:off x="7369893" y="0"/>
            <a:ext cx="1774108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10" y="1311442"/>
            <a:ext cx="7193805" cy="365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верх 4"/>
          <p:cNvSpPr/>
          <p:nvPr/>
        </p:nvSpPr>
        <p:spPr>
          <a:xfrm rot="2803716">
            <a:off x="593744" y="4770400"/>
            <a:ext cx="702575" cy="1407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2803716">
            <a:off x="5162517" y="4770399"/>
            <a:ext cx="702575" cy="1407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6212292"/>
            <a:ext cx="8807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Игра в режиме Онлайн                    Домашнее задание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" y="7839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</a:t>
            </a:r>
          </a:p>
        </p:txBody>
      </p:sp>
    </p:spTree>
    <p:extLst>
      <p:ext uri="{BB962C8B-B14F-4D97-AF65-F5344CB8AC3E}">
        <p14:creationId xmlns:p14="http://schemas.microsoft.com/office/powerpoint/2010/main" val="33166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156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26</cp:revision>
  <dcterms:created xsi:type="dcterms:W3CDTF">2021-01-10T16:57:20Z</dcterms:created>
  <dcterms:modified xsi:type="dcterms:W3CDTF">2021-03-11T09:32:36Z</dcterms:modified>
</cp:coreProperties>
</file>