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8" r:id="rId3"/>
    <p:sldId id="259" r:id="rId4"/>
    <p:sldId id="260" r:id="rId5"/>
    <p:sldId id="261" r:id="rId6"/>
    <p:sldId id="262" r:id="rId7"/>
    <p:sldId id="273" r:id="rId8"/>
    <p:sldId id="269" r:id="rId9"/>
    <p:sldId id="270" r:id="rId10"/>
    <p:sldId id="271" r:id="rId11"/>
    <p:sldId id="272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76" r:id="rId30"/>
    <p:sldId id="263" r:id="rId31"/>
    <p:sldId id="264" r:id="rId32"/>
    <p:sldId id="266" r:id="rId33"/>
    <p:sldId id="267" r:id="rId34"/>
    <p:sldId id="268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4660"/>
  </p:normalViewPr>
  <p:slideViewPr>
    <p:cSldViewPr>
      <p:cViewPr>
        <p:scale>
          <a:sx n="66" d="100"/>
          <a:sy n="66" d="100"/>
        </p:scale>
        <p:origin x="-1740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4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48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05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1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6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4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47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91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0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51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55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5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17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9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6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5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6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7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F43B-2FFA-4525-934D-E40A259BC50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C0A2-56A5-438F-8E0B-7ADAA97CD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6FA2B-064E-4883-A780-1CB0B2C28E0D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28.01.2021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8CAD9-133B-4A84-A406-8C2B6AF2CD78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</a:extLst>
          </a:blip>
          <a:srcRect l="16401" t="23960" r="30050" b="11524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2742" y="6156595"/>
            <a:ext cx="1598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i="1" cap="none" spc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г.Минск</a:t>
            </a:r>
            <a:endParaRPr lang="ru-RU" sz="3200" i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76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\\BENDER\documents\oscd\ЦБД\Мероприятия 20 21\10 Академия безопасности\Академия безопасности ПОСТ РЕЛИЗ\IMG_20201109_154743_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\\BENDER\documents\oscd\ЦБД\Мероприятия 20 21\10 Академия безопасности\Академия безопасности ПОСТ РЕЛИЗ\IMG_20201109_154854_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632"/>
            <a:ext cx="8352928" cy="62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82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\\BENDER\documents\oscd\ЦБД\Мероприятия 20 21\10 Академия безопасности\Академия безопасности ПОСТ РЕЛИЗ\IMG_20201109_154905_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2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\\BENDER\documents\oscd\ЦБД\Мероприятия 20 21\10 Академия безопасности\Академия безопасности ПОСТ РЕЛИЗ\IMG_20201109_154953_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68952" cy="48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1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\\BENDER\documents\oscd\ЦБД\Мероприятия 20 21\10 Академия безопасности\Академия безопасности ПОСТ РЕЛИЗ\IMG_20201109_154955_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3"/>
            <a:ext cx="8676456" cy="48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3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\\BENDER\documents\oscd\ЦБД\Мероприятия 20 21\10 Академия безопасности\Академия безопасности ПОСТ РЕЛИЗ\епв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8208912" cy="63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0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3d534563-3a8c-4735-af44-0611fa2cb330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telegram.org/f2952bbe-b883-4a90-9aca-f144c9254c54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 descr="D:\UserDocuments\Рабочий стол\ind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3" b="21427"/>
          <a:stretch/>
        </p:blipFill>
        <p:spPr bwMode="auto">
          <a:xfrm>
            <a:off x="475034" y="356028"/>
            <a:ext cx="7999610" cy="61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5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3d534563-3a8c-4735-af44-0611fa2cb330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telegram.org/f2952bbe-b883-4a90-9aca-f144c9254c54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D:\UserDocuments\Рабочий стол\авы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68481" cy="62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6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3d534563-3a8c-4735-af44-0611fa2cb330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telegram.org/f2952bbe-b883-4a90-9aca-f144c9254c54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t_video526484219930398175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116632"/>
            <a:ext cx="3757390" cy="66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0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UserDocuments\Рабочий стол\без зима\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629055" cy="50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UserDocuments\Рабочий стол\без зима\1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6" b="20705"/>
          <a:stretch/>
        </p:blipFill>
        <p:spPr bwMode="auto">
          <a:xfrm>
            <a:off x="5076056" y="908720"/>
            <a:ext cx="3938034" cy="50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1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</a:extLst>
          </a:blip>
          <a:srcRect l="16401" t="13041" r="30050" b="21392"/>
          <a:stretch/>
        </p:blipFill>
        <p:spPr>
          <a:xfrm>
            <a:off x="-14784" y="-24218"/>
            <a:ext cx="9158784" cy="700899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7505" y="620688"/>
            <a:ext cx="9180512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3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289"/>
            <a:ext cx="3465460" cy="1082701"/>
          </a:xfrm>
        </p:spPr>
      </p:pic>
      <p:sp>
        <p:nvSpPr>
          <p:cNvPr id="8" name="Прямоугольник 7"/>
          <p:cNvSpPr/>
          <p:nvPr/>
        </p:nvSpPr>
        <p:spPr>
          <a:xfrm>
            <a:off x="107505" y="1340770"/>
            <a:ext cx="71509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Тематические направления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668345" y="260648"/>
            <a:ext cx="1102732" cy="1101600"/>
            <a:chOff x="7740352" y="980727"/>
            <a:chExt cx="1102732" cy="1101600"/>
          </a:xfrm>
        </p:grpSpPr>
        <p:sp>
          <p:nvSpPr>
            <p:cNvPr id="13" name="Овал 12"/>
            <p:cNvSpPr/>
            <p:nvPr/>
          </p:nvSpPr>
          <p:spPr>
            <a:xfrm>
              <a:off x="7740352" y="980727"/>
              <a:ext cx="1102732" cy="110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904" y="1014280"/>
              <a:ext cx="1046568" cy="1046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55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Documents\Рабочий стол\без зима\456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82" y="864782"/>
            <a:ext cx="4029398" cy="5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UserDocuments\Рабочий стол\без зима\9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6" y="843053"/>
            <a:ext cx="4398759" cy="5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Documents\Рабочий стол\без зима\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206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7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UserDocuments\Рабочий стол\без зима\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0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UserDocuments\Рабочий стол\без зима\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" y="858416"/>
            <a:ext cx="83340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9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Documents\Рабочий стол\без зима\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1" y="980728"/>
            <a:ext cx="8403331" cy="49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09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UserDocuments\Рабочий стол\без зима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2088"/>
            <a:ext cx="8140352" cy="61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UserDocuments\Рабочий стол\без зима\56+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80920" cy="59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9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UserDocuments\Рабочий стол\без зима\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430"/>
            <a:ext cx="8208912" cy="62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32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\\BENDER\documents\oscd\ЦБД\Мероприятия 20 21\10 Академия безопасности\Академия безопасности ПОСТ РЕЛИЗ\IMG_20201109_154943_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4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5398"/>
            <a:ext cx="8167658" cy="574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7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6214572" cy="39604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43" y="1196752"/>
            <a:ext cx="937394" cy="1477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167236"/>
            <a:ext cx="5398061" cy="5315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902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1"/>
            <a:ext cx="8313334" cy="513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1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8632"/>
            <a:ext cx="8416310" cy="5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6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58556"/>
            <a:ext cx="8424937" cy="517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20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61" y="764704"/>
            <a:ext cx="8708930" cy="533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2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 l="17975" t="27805" r="29001" b="8855"/>
          <a:stretch/>
        </p:blipFill>
        <p:spPr>
          <a:xfrm>
            <a:off x="-36512" y="14064"/>
            <a:ext cx="9222444" cy="6885384"/>
          </a:xfrm>
          <a:prstGeom prst="rect">
            <a:avLst/>
          </a:prstGeom>
        </p:spPr>
      </p:pic>
      <p:pic>
        <p:nvPicPr>
          <p:cNvPr id="5" name="Picture 6" descr="D:\UserDocuments\Рабочий стол\эмблема без надпис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3048246" cy="2531170"/>
          </a:xfrm>
          <a:prstGeom prst="rect">
            <a:avLst/>
          </a:prstGeom>
          <a:ln>
            <a:noFill/>
          </a:ln>
          <a:effectLst>
            <a:outerShdw blurRad="622300" algn="tl" rotWithShape="0">
              <a:srgbClr val="000000">
                <a:alpha val="6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284984"/>
            <a:ext cx="9222444" cy="14465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e-BY" sz="4400" b="1" spc="-1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ДОБРО ПОЖАЛОВАТЬ В СТРАНУ</a:t>
            </a:r>
          </a:p>
          <a:p>
            <a:pPr algn="ctr"/>
            <a:r>
              <a:rPr lang="be-BY" sz="4400" b="1" spc="-1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БЕЗОПАСНОГО ДЕТСТВА!</a:t>
            </a:r>
            <a:endParaRPr lang="ru-RU" sz="4400" b="1" spc="-1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insk.edu.by/ru/sm_full.aspx?guid=182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176465" cy="56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ibb.co/Hd5xgsy/IMG-61e3c5e9d38144d971e80581ac5f005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08" y="692696"/>
            <a:ext cx="3982865" cy="56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1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404"/>
            <a:ext cx="5961538" cy="624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\\BENDER\documents\oscd\ЦБД\Мероприятия 20 21\10 Академия безопасности\Академия безопасности ПОСТ РЕЛИЗ\IMG_20201109_154800_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130"/>
            <a:ext cx="8352928" cy="627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5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\\BENDER\documents\oscd\ЦБД\Мероприятия 20 21\10 Академия безопасности\Академия безопасности ПОСТ РЕЛИЗ\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3980"/>
            <a:ext cx="8568952" cy="48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4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\\BENDER\documents\oscd\ЦБД\Мероприятия 20 21\10 Академия безопасности\Академия безопасности ПОСТ РЕЛИЗ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\\BENDER\documents\oscd\ЦБД\Мероприятия 20 21\10 Академия безопасности\Академия безопасности ПОСТ РЕЛИЗ\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8" y="1340768"/>
            <a:ext cx="870138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8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500"/>
    </mc:Choice>
    <mc:Fallback>
      <p:transition spd="slow" advClick="0" advTm="14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3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10</Words>
  <Application>Microsoft Office PowerPoint</Application>
  <PresentationFormat>Экран (4:3)</PresentationFormat>
  <Paragraphs>4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2021-01-28T11:27:35Z</dcterms:created>
  <dcterms:modified xsi:type="dcterms:W3CDTF">2021-01-28T12:29:36Z</dcterms:modified>
</cp:coreProperties>
</file>